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1" r:id="rId7"/>
    <p:sldId id="260" r:id="rId8"/>
    <p:sldId id="265" r:id="rId9"/>
    <p:sldId id="259" r:id="rId10"/>
    <p:sldId id="269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D947D-73C8-4F72-B9C7-1B16C38EADF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63A1-CF87-492D-8851-5D5DB9ACD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1916833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el-GR" sz="2000" dirty="0"/>
              <a:t>Ο Αιβαζόφσκι</a:t>
            </a:r>
            <a:br>
              <a:rPr lang="el-GR" sz="2000" dirty="0"/>
            </a:br>
            <a:r>
              <a:rPr lang="el-GR" sz="2000" dirty="0"/>
              <a:t> (Θεοδοσία, Κριμαία 1817-Θεοδοσία, Κριμαία 1900)</a:t>
            </a:r>
            <a:br>
              <a:rPr lang="en-US" sz="2000" dirty="0"/>
            </a:br>
            <a:br>
              <a:rPr lang="en-US" sz="2000" dirty="0"/>
            </a:br>
            <a:r>
              <a:rPr lang="el-GR" sz="2000" i="1" dirty="0"/>
              <a:t>Μια παρουσίαση της Έφης Αγαθονίκου</a:t>
            </a:r>
            <a:br>
              <a:rPr lang="el-GR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6008712" cy="550912"/>
          </a:xfrm>
        </p:spPr>
        <p:txBody>
          <a:bodyPr>
            <a:normAutofit/>
          </a:bodyPr>
          <a:lstStyle/>
          <a:p>
            <a:r>
              <a:rPr lang="el-GR" sz="2000" dirty="0"/>
              <a:t>Στις συλλογές της Εθνικής Πινακοθήκης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1200" i="1" dirty="0"/>
              <a:t>Τρικυμία</a:t>
            </a:r>
            <a:r>
              <a:rPr lang="el-GR" sz="1200" dirty="0"/>
              <a:t>, 1886</a:t>
            </a:r>
            <a:br>
              <a:rPr lang="en-US" sz="1200" dirty="0"/>
            </a:br>
            <a:r>
              <a:rPr lang="el-GR" sz="1200" dirty="0"/>
              <a:t>Λάδι σε μουσαμά, 94 x 144 εκ.</a:t>
            </a:r>
            <a:br>
              <a:rPr lang="en-US" sz="1200" dirty="0"/>
            </a:br>
            <a:r>
              <a:rPr lang="el-GR" sz="1200" dirty="0"/>
              <a:t>Κληροδότημα Απόστολου </a:t>
            </a:r>
            <a:r>
              <a:rPr lang="el-GR" sz="1200" dirty="0" err="1"/>
              <a:t>Χατζηαργύρη</a:t>
            </a:r>
            <a:r>
              <a:rPr lang="el-GR" sz="1200" dirty="0"/>
              <a:t>, 1933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3" name="2 - Εικόνα" descr="Z:\software\MuseumPlus\version2\Thumbnails\727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6" y="260648"/>
            <a:ext cx="7704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1200" i="1" dirty="0"/>
              <a:t>Το ναυάγιο</a:t>
            </a:r>
            <a:r>
              <a:rPr lang="el-GR" sz="1200" dirty="0"/>
              <a:t>, 1886</a:t>
            </a:r>
            <a:br>
              <a:rPr lang="en-US" sz="1200" dirty="0"/>
            </a:br>
            <a:r>
              <a:rPr lang="el-GR" sz="1200" dirty="0"/>
              <a:t>Λάδι σε μουσαμά, 93 x 145 εκ.</a:t>
            </a:r>
            <a:br>
              <a:rPr lang="en-US" sz="1200" dirty="0"/>
            </a:br>
            <a:r>
              <a:rPr lang="el-GR" sz="1200" dirty="0"/>
              <a:t>Κληροδότημα Ελένης Α. Χρηστομάνου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30" y="332656"/>
            <a:ext cx="84999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1200" i="1" dirty="0"/>
              <a:t>Άνθρωποι σε βράχια</a:t>
            </a:r>
            <a:r>
              <a:rPr lang="el-GR" sz="1200" dirty="0"/>
              <a:t>, 1898</a:t>
            </a:r>
            <a:br>
              <a:rPr lang="en-US" sz="1200" dirty="0"/>
            </a:br>
            <a:r>
              <a:rPr lang="el-GR" sz="1200" dirty="0"/>
              <a:t>Λάδι σε ξύλο, 26 x 18 εκ.</a:t>
            </a:r>
            <a:br>
              <a:rPr lang="en-US" sz="1200" dirty="0"/>
            </a:br>
            <a:r>
              <a:rPr lang="el-GR" sz="1200" dirty="0"/>
              <a:t>Δωρεά Βέρας Κουλούρα, 1980 </a:t>
            </a:r>
            <a:endParaRPr lang="en-US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939"/>
            <a:ext cx="3672407" cy="5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992888" cy="792088"/>
          </a:xfrm>
        </p:spPr>
        <p:txBody>
          <a:bodyPr>
            <a:noAutofit/>
          </a:bodyPr>
          <a:lstStyle/>
          <a:p>
            <a:br>
              <a:rPr lang="en-US" sz="1200" dirty="0"/>
            </a:br>
            <a:r>
              <a:rPr lang="el-GR" sz="1200" dirty="0"/>
              <a:t> </a:t>
            </a:r>
            <a:br>
              <a:rPr lang="en-US" sz="1200" dirty="0"/>
            </a:br>
            <a:r>
              <a:rPr lang="el-GR" sz="1200" i="1" dirty="0"/>
              <a:t> Η ανατίναξη της μονής του Αρκαδίου</a:t>
            </a:r>
            <a:r>
              <a:rPr lang="el-GR" sz="1200" dirty="0"/>
              <a:t>, 1867</a:t>
            </a:r>
            <a:br>
              <a:rPr lang="en-US" sz="1200" dirty="0"/>
            </a:br>
            <a:r>
              <a:rPr lang="el-GR" sz="1200" dirty="0"/>
              <a:t>Λάδι σε μουσαμά, 197 x 235 εκ.</a:t>
            </a:r>
            <a:br>
              <a:rPr lang="en-US" sz="1200" dirty="0"/>
            </a:br>
            <a:r>
              <a:rPr lang="en-US" sz="1200" dirty="0" err="1"/>
              <a:t>Δωρεά</a:t>
            </a:r>
            <a:r>
              <a:rPr lang="en-US" sz="1200" dirty="0"/>
              <a:t> </a:t>
            </a:r>
            <a:r>
              <a:rPr lang="en-US" sz="1200" dirty="0" err="1"/>
              <a:t>Πολυτεχνείου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375982" cy="52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1200" i="1" dirty="0"/>
              <a:t>Η πυρπόληση της τουρκικής ναυαρχίδας από τον Κανάρη</a:t>
            </a:r>
            <a:r>
              <a:rPr lang="el-GR" sz="1200" dirty="0"/>
              <a:t>, 1881</a:t>
            </a:r>
            <a:br>
              <a:rPr lang="en-US" sz="1200" dirty="0"/>
            </a:br>
            <a:r>
              <a:rPr lang="el-GR" sz="1200" dirty="0"/>
              <a:t>Λάδι σε μουσαμά, 162 x 223 εκ.</a:t>
            </a:r>
            <a:br>
              <a:rPr lang="en-US" sz="1200" dirty="0"/>
            </a:br>
            <a:r>
              <a:rPr lang="el-GR" sz="1200" dirty="0"/>
              <a:t>Δωρεά Πολυτεχνείου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744" y="260648"/>
            <a:ext cx="72435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/>
              <a:t> </a:t>
            </a:r>
            <a:r>
              <a:rPr lang="el-GR" sz="1200" i="1" dirty="0"/>
              <a:t>Το Σούνιο με τρικυμία</a:t>
            </a:r>
            <a:r>
              <a:rPr lang="el-GR" sz="1200" dirty="0"/>
              <a:t>, 1856</a:t>
            </a:r>
            <a:br>
              <a:rPr lang="en-US" sz="1200" dirty="0"/>
            </a:br>
            <a:r>
              <a:rPr lang="el-GR" sz="1200" dirty="0"/>
              <a:t>Λάδι σε μουσαμά, 59 x 83 εκ.</a:t>
            </a:r>
            <a:br>
              <a:rPr lang="en-US" sz="1200" dirty="0"/>
            </a:br>
            <a:r>
              <a:rPr lang="en-US" sz="1200" dirty="0" err="1"/>
              <a:t>Δωρεά</a:t>
            </a:r>
            <a:r>
              <a:rPr lang="en-US" sz="1200" dirty="0"/>
              <a:t> </a:t>
            </a:r>
            <a:r>
              <a:rPr lang="en-US" sz="1200" dirty="0" err="1"/>
              <a:t>Γρηγορίου</a:t>
            </a:r>
            <a:r>
              <a:rPr lang="en-US" sz="1200" dirty="0"/>
              <a:t> </a:t>
            </a:r>
            <a:r>
              <a:rPr lang="en-US" sz="1200" dirty="0" err="1"/>
              <a:t>Μαρασλή</a:t>
            </a:r>
            <a:r>
              <a:rPr lang="el-GR" sz="1200" dirty="0"/>
              <a:t>, 1907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46" y="193641"/>
            <a:ext cx="7590070" cy="532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br>
              <a:rPr lang="en-US" sz="1200" dirty="0"/>
            </a:br>
            <a:r>
              <a:rPr lang="el-GR" sz="1200" i="1" dirty="0"/>
              <a:t>Γαλήνη. Ελληνικά ακρογιάλια.</a:t>
            </a:r>
            <a:r>
              <a:rPr lang="el-GR" sz="1200" dirty="0"/>
              <a:t>, 1885</a:t>
            </a:r>
            <a:br>
              <a:rPr lang="en-US" sz="1200" dirty="0"/>
            </a:br>
            <a:r>
              <a:rPr lang="el-GR" sz="1200" dirty="0"/>
              <a:t>Λάδι σε μουσαμά, 59 x 83 εκ.</a:t>
            </a:r>
            <a:br>
              <a:rPr lang="en-US" sz="1200" dirty="0"/>
            </a:br>
            <a:r>
              <a:rPr lang="en-US" sz="1200" dirty="0" err="1"/>
              <a:t>Δωρεά</a:t>
            </a:r>
            <a:r>
              <a:rPr lang="en-US" sz="1200" dirty="0"/>
              <a:t> </a:t>
            </a:r>
            <a:r>
              <a:rPr lang="en-US" sz="1200" dirty="0" err="1"/>
              <a:t>Γρηγορίου</a:t>
            </a:r>
            <a:r>
              <a:rPr lang="en-US" sz="1200" dirty="0"/>
              <a:t> </a:t>
            </a:r>
            <a:r>
              <a:rPr lang="en-US" sz="1200" dirty="0" err="1"/>
              <a:t>Μαρασλή</a:t>
            </a:r>
            <a:r>
              <a:rPr lang="el-GR" sz="1200" dirty="0"/>
              <a:t>, 1907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05" y="260648"/>
            <a:ext cx="7892078" cy="554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br>
              <a:rPr lang="en-US" sz="1200" dirty="0"/>
            </a:br>
            <a:r>
              <a:rPr lang="el-GR" sz="1200" i="1" dirty="0"/>
              <a:t>Το" </a:t>
            </a:r>
            <a:r>
              <a:rPr lang="el-GR" sz="1200" i="1" dirty="0" err="1"/>
              <a:t>Χρυσούν</a:t>
            </a:r>
            <a:r>
              <a:rPr lang="el-GR" sz="1200" i="1" dirty="0"/>
              <a:t> κέρας" ή ο Κεράτιος κόλπος</a:t>
            </a:r>
            <a:r>
              <a:rPr lang="el-GR" sz="1200" dirty="0"/>
              <a:t>, 1843</a:t>
            </a:r>
            <a:br>
              <a:rPr lang="en-US" sz="1200" dirty="0"/>
            </a:br>
            <a:r>
              <a:rPr lang="el-GR" sz="1200" dirty="0"/>
              <a:t>Υδατογραφία., 22 x 31 εκ.</a:t>
            </a:r>
            <a:br>
              <a:rPr lang="en-US" sz="1200" dirty="0"/>
            </a:br>
            <a:r>
              <a:rPr lang="en-US" sz="1200" dirty="0" err="1"/>
              <a:t>Δωρεά</a:t>
            </a:r>
            <a:r>
              <a:rPr lang="en-US" sz="1200" dirty="0"/>
              <a:t> </a:t>
            </a:r>
            <a:r>
              <a:rPr lang="en-US" sz="1200" dirty="0" err="1"/>
              <a:t>Αικατερίνης</a:t>
            </a:r>
            <a:r>
              <a:rPr lang="en-US" sz="1200" dirty="0"/>
              <a:t> </a:t>
            </a:r>
            <a:r>
              <a:rPr lang="en-US" sz="1200" dirty="0" err="1"/>
              <a:t>Ροδοκανάκη</a:t>
            </a:r>
            <a:r>
              <a:rPr lang="el-GR" sz="1200" dirty="0"/>
              <a:t>, 1909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3" name="2 - Εικόνα" descr="Z:\software\MuseumPlus\version2\Thumbnails\61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br>
              <a:rPr lang="en-US" sz="1200" dirty="0"/>
            </a:br>
            <a:r>
              <a:rPr lang="el-GR" sz="1200" i="1" dirty="0"/>
              <a:t>Ο καλλιτέχνης σχεδιάζει στην όχθη μιας λίμνης</a:t>
            </a:r>
            <a:r>
              <a:rPr lang="el-GR" sz="1200" dirty="0"/>
              <a:t>, 1886</a:t>
            </a:r>
            <a:br>
              <a:rPr lang="en-US" sz="1200" dirty="0"/>
            </a:br>
            <a:r>
              <a:rPr lang="el-GR" sz="1200" dirty="0"/>
              <a:t>Μολύβι, πένα, μελάνι και κάρβουνο σε χαρτί, 32,6 x 41,6 εκ.</a:t>
            </a:r>
            <a:br>
              <a:rPr lang="en-US" sz="1200" dirty="0"/>
            </a:br>
            <a:r>
              <a:rPr lang="en-US" sz="1200" dirty="0" err="1"/>
              <a:t>Δωρεά</a:t>
            </a:r>
            <a:r>
              <a:rPr lang="en-US" sz="1200" dirty="0"/>
              <a:t> </a:t>
            </a:r>
            <a:r>
              <a:rPr lang="en-US" sz="1200" dirty="0" err="1"/>
              <a:t>Αικατερίνη</a:t>
            </a:r>
            <a:r>
              <a:rPr lang="el-GR" sz="1200" dirty="0"/>
              <a:t>ς</a:t>
            </a:r>
            <a:r>
              <a:rPr lang="en-US" sz="1200" dirty="0"/>
              <a:t> </a:t>
            </a:r>
            <a:r>
              <a:rPr lang="en-US" sz="1200" dirty="0" err="1"/>
              <a:t>Ροδοκανάκη</a:t>
            </a:r>
            <a:r>
              <a:rPr lang="el-GR" sz="1200" dirty="0"/>
              <a:t>, 1909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28" y="332656"/>
            <a:ext cx="7047432" cy="54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br>
              <a:rPr lang="en-US" sz="1200" dirty="0"/>
            </a:br>
            <a:r>
              <a:rPr lang="el-GR" sz="1200" i="1" dirty="0"/>
              <a:t>H θάλασσα του Σουνίου</a:t>
            </a:r>
            <a:r>
              <a:rPr lang="el-GR" sz="1200" dirty="0"/>
              <a:t>, 1881</a:t>
            </a:r>
            <a:br>
              <a:rPr lang="en-US" sz="1200" dirty="0"/>
            </a:br>
            <a:r>
              <a:rPr lang="el-GR" sz="1200" dirty="0"/>
              <a:t>Λάδι σε μουσαμά, 58 x 89 εκ.</a:t>
            </a:r>
            <a:br>
              <a:rPr lang="en-US" sz="1200" dirty="0"/>
            </a:br>
            <a:r>
              <a:rPr lang="en-US" sz="1200" dirty="0" err="1"/>
              <a:t>Κληροδότημα</a:t>
            </a:r>
            <a:r>
              <a:rPr lang="en-US" sz="1200" dirty="0"/>
              <a:t> </a:t>
            </a:r>
            <a:r>
              <a:rPr lang="en-US" sz="1200" dirty="0" err="1"/>
              <a:t>Στέφανου</a:t>
            </a:r>
            <a:r>
              <a:rPr lang="en-US" sz="1200" dirty="0"/>
              <a:t> </a:t>
            </a:r>
            <a:r>
              <a:rPr lang="en-US" sz="1200" dirty="0" err="1"/>
              <a:t>Σκουλούδη</a:t>
            </a:r>
            <a:r>
              <a:rPr lang="en-US" sz="1200" dirty="0"/>
              <a:t>, </a:t>
            </a:r>
            <a:r>
              <a:rPr lang="el-GR" sz="1200" dirty="0"/>
              <a:t>1930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54" y="260648"/>
            <a:ext cx="801710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1200" i="1" dirty="0"/>
              <a:t>Ο Σαρωνικός</a:t>
            </a:r>
            <a:r>
              <a:rPr lang="el-GR" sz="1200" dirty="0"/>
              <a:t>, 1881</a:t>
            </a:r>
            <a:br>
              <a:rPr lang="en-US" sz="1200" dirty="0"/>
            </a:br>
            <a:r>
              <a:rPr lang="el-GR" sz="1200" dirty="0"/>
              <a:t>Λάδι σε μουσαμά, 57 x 88 εκ.</a:t>
            </a:r>
            <a:br>
              <a:rPr lang="en-US" sz="1200" dirty="0"/>
            </a:br>
            <a:r>
              <a:rPr lang="en-US" sz="1200" dirty="0" err="1"/>
              <a:t>Κληροδότημα</a:t>
            </a:r>
            <a:r>
              <a:rPr lang="en-US" sz="1200" dirty="0"/>
              <a:t> </a:t>
            </a:r>
            <a:r>
              <a:rPr lang="en-US" sz="1200" dirty="0" err="1"/>
              <a:t>Στέφανου</a:t>
            </a:r>
            <a:r>
              <a:rPr lang="en-US" sz="1200" dirty="0"/>
              <a:t> </a:t>
            </a:r>
            <a:r>
              <a:rPr lang="en-US" sz="1200" dirty="0" err="1"/>
              <a:t>Σκουλούδη</a:t>
            </a:r>
            <a:r>
              <a:rPr lang="el-GR" sz="1200" dirty="0"/>
              <a:t>, 1930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98" y="188640"/>
            <a:ext cx="80856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Ο Αιβαζόφσκι  (Θεοδοσία, Κριμαία 1817-Θεοδοσία, Κριμαία 1900)  Μια παρουσίαση της Έφης Αγαθονίκου  </vt:lpstr>
      <vt:lpstr>    Η ανατίναξη της μονής του Αρκαδίου, 1867 Λάδι σε μουσαμά, 197 x 235 εκ. Δωρεά Πολυτεχνείου </vt:lpstr>
      <vt:lpstr>Η πυρπόληση της τουρκικής ναυαρχίδας από τον Κανάρη, 1881 Λάδι σε μουσαμά, 162 x 223 εκ. Δωρεά Πολυτεχνείου </vt:lpstr>
      <vt:lpstr> Το Σούνιο με τρικυμία, 1856 Λάδι σε μουσαμά, 59 x 83 εκ. Δωρεά Γρηγορίου Μαρασλή, 1907 </vt:lpstr>
      <vt:lpstr> Γαλήνη. Ελληνικά ακρογιάλια., 1885 Λάδι σε μουσαμά, 59 x 83 εκ. Δωρεά Γρηγορίου Μαρασλή, 1907</vt:lpstr>
      <vt:lpstr> Το" Χρυσούν κέρας" ή ο Κεράτιος κόλπος, 1843 Υδατογραφία., 22 x 31 εκ. Δωρεά Αικατερίνης Ροδοκανάκη, 1909 </vt:lpstr>
      <vt:lpstr> Ο καλλιτέχνης σχεδιάζει στην όχθη μιας λίμνης, 1886 Μολύβι, πένα, μελάνι και κάρβουνο σε χαρτί, 32,6 x 41,6 εκ. Δωρεά Αικατερίνης Ροδοκανάκη, 1909 </vt:lpstr>
      <vt:lpstr> H θάλασσα του Σουνίου, 1881 Λάδι σε μουσαμά, 58 x 89 εκ. Κληροδότημα Στέφανου Σκουλούδη, 1930 </vt:lpstr>
      <vt:lpstr>Ο Σαρωνικός, 1881 Λάδι σε μουσαμά, 57 x 88 εκ. Κληροδότημα Στέφανου Σκουλούδη, 1930 </vt:lpstr>
      <vt:lpstr>Τρικυμία, 1886 Λάδι σε μουσαμά, 94 x 144 εκ. Κληροδότημα Απόστολου Χατζηαργύρη, 1933 </vt:lpstr>
      <vt:lpstr>Το ναυάγιο, 1886 Λάδι σε μουσαμά, 93 x 145 εκ. Κληροδότημα Ελένης Α. Χρηστομάνου </vt:lpstr>
      <vt:lpstr>Άνθρωποι σε βράχια, 1898 Λάδι σε ξύλο, 26 x 18 εκ. Δωρεά Βέρας Κουλούρα, 1980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Αιβαζόφσκι</dc:title>
  <dc:creator>User</dc:creator>
  <cp:lastModifiedBy>lab</cp:lastModifiedBy>
  <cp:revision>16</cp:revision>
  <dcterms:created xsi:type="dcterms:W3CDTF">2017-11-30T17:56:07Z</dcterms:created>
  <dcterms:modified xsi:type="dcterms:W3CDTF">2017-12-07T09:49:04Z</dcterms:modified>
</cp:coreProperties>
</file>